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308" r:id="rId3"/>
    <p:sldId id="258" r:id="rId4"/>
    <p:sldId id="260" r:id="rId5"/>
    <p:sldId id="259" r:id="rId6"/>
    <p:sldId id="310" r:id="rId7"/>
    <p:sldId id="309" r:id="rId8"/>
    <p:sldId id="311" r:id="rId9"/>
    <p:sldId id="313" r:id="rId10"/>
    <p:sldId id="314" r:id="rId11"/>
    <p:sldId id="315" r:id="rId12"/>
    <p:sldId id="316" r:id="rId13"/>
    <p:sldId id="318" r:id="rId14"/>
    <p:sldId id="319" r:id="rId15"/>
    <p:sldId id="321" r:id="rId16"/>
    <p:sldId id="322" r:id="rId17"/>
    <p:sldId id="324" r:id="rId18"/>
    <p:sldId id="323" r:id="rId19"/>
    <p:sldId id="325" r:id="rId20"/>
    <p:sldId id="317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Darker Grotesque" pitchFamily="2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2" autoAdjust="0"/>
    <p:restoredTop sz="94628"/>
  </p:normalViewPr>
  <p:slideViewPr>
    <p:cSldViewPr snapToGrid="0">
      <p:cViewPr varScale="1">
        <p:scale>
          <a:sx n="155" d="100"/>
          <a:sy n="155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2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2.wdp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44146" y="1562037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263611" y="1127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0554" y="1529677"/>
            <a:ext cx="1268276" cy="1262024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3261184" y="3648320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2254301" y="36237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8DEA1A-236D-7147-A88D-CF00C162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24750" y1="43125" x2="34000" y2="42125"/>
                        <a14:foregroundMark x1="37000" y1="44750" x2="37000" y2="44750"/>
                        <a14:foregroundMark x1="35750" y1="50500" x2="35750" y2="50500"/>
                        <a14:foregroundMark x1="59125" y1="48625" x2="59125" y2="48625"/>
                        <a14:foregroundMark x1="70625" y1="47000" x2="70625" y2="47000"/>
                        <a14:foregroundMark x1="88125" y1="54000" x2="88125" y2="54000"/>
                        <a14:foregroundMark x1="43375" y1="45250" x2="43375" y2="45250"/>
                        <a14:foregroundMark x1="43625" y1="46875" x2="42000" y2="52375"/>
                        <a14:foregroundMark x1="93625" y1="50250" x2="93625" y2="50250"/>
                        <a14:foregroundMark x1="94375" y1="51750" x2="94375" y2="51750"/>
                        <a14:foregroundMark x1="36875" y1="46125" x2="36875" y2="46125"/>
                        <a14:foregroundMark x1="36000" y1="51000" x2="36000" y2="51000"/>
                        <a14:foregroundMark x1="27625" y1="42125" x2="27625" y2="42125"/>
                        <a14:foregroundMark x1="28000" y1="47000" x2="28000" y2="4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5" y="-846481"/>
            <a:ext cx="2642982" cy="2478990"/>
          </a:xfrm>
          <a:prstGeom prst="rect">
            <a:avLst/>
          </a:prstGeom>
        </p:spPr>
      </p:pic>
      <p:sp>
        <p:nvSpPr>
          <p:cNvPr id="18" name="文本框 13">
            <a:extLst>
              <a:ext uri="{FF2B5EF4-FFF2-40B4-BE49-F238E27FC236}">
                <a16:creationId xmlns:a16="http://schemas.microsoft.com/office/drawing/2014/main" id="{0282568C-4351-0E4C-A717-1A743B72684D}"/>
              </a:ext>
            </a:extLst>
          </p:cNvPr>
          <p:cNvSpPr txBox="1"/>
          <p:nvPr/>
        </p:nvSpPr>
        <p:spPr>
          <a:xfrm>
            <a:off x="2363081" y="2872954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en-US" altLang="zh-TW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智慧應用開發實戰養成班 第一期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EA2D8D1B-2A81-B942-A9DD-59A63274D22A}"/>
              </a:ext>
            </a:extLst>
          </p:cNvPr>
          <p:cNvSpPr txBox="1"/>
          <p:nvPr/>
        </p:nvSpPr>
        <p:spPr>
          <a:xfrm>
            <a:off x="2242428" y="41848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指導老師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F7908237-5EB4-5745-89F3-C42E66D319BB}"/>
              </a:ext>
            </a:extLst>
          </p:cNvPr>
          <p:cNvSpPr txBox="1"/>
          <p:nvPr/>
        </p:nvSpPr>
        <p:spPr>
          <a:xfrm>
            <a:off x="3261184" y="4186204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周志昂、郭惠民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7270DFF-CBE0-6944-B1BD-4D80D298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068" y="4131412"/>
            <a:ext cx="478377" cy="4783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2F4940B-BB95-1344-B0B8-1A5D92AA0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068" y="3508076"/>
            <a:ext cx="495587" cy="4955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2887313-3F66-9341-B39B-09D9DA1AD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050" y="3755869"/>
            <a:ext cx="1484586" cy="1484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1256550" y="961800"/>
            <a:ext cx="6630900" cy="3219900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158073" y="946664"/>
            <a:ext cx="4601171" cy="3456256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78900" y="28459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595636" y="111219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4"/>
          </p:nvPr>
        </p:nvSpPr>
        <p:spPr>
          <a:xfrm>
            <a:off x="616850" y="2845917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595635" y="205963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39" name="Google Shape;212;p36">
            <a:extLst>
              <a:ext uri="{FF2B5EF4-FFF2-40B4-BE49-F238E27FC236}">
                <a16:creationId xmlns:a16="http://schemas.microsoft.com/office/drawing/2014/main" id="{CB224CF9-679F-4526-8D45-9F6AE7A8E474}"/>
              </a:ext>
            </a:extLst>
          </p:cNvPr>
          <p:cNvSpPr txBox="1">
            <a:spLocks/>
          </p:cNvSpPr>
          <p:nvPr/>
        </p:nvSpPr>
        <p:spPr>
          <a:xfrm>
            <a:off x="1595634" y="2996332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3049C0-BF86-48B6-AEE1-D45B61F5925E}"/>
              </a:ext>
            </a:extLst>
          </p:cNvPr>
          <p:cNvGrpSpPr/>
          <p:nvPr/>
        </p:nvGrpSpPr>
        <p:grpSpPr>
          <a:xfrm>
            <a:off x="1592669" y="3632512"/>
            <a:ext cx="620546" cy="620545"/>
            <a:chOff x="1592669" y="3632512"/>
            <a:chExt cx="620546" cy="620545"/>
          </a:xfrm>
        </p:grpSpPr>
        <p:sp>
          <p:nvSpPr>
            <p:cNvPr id="209" name="Google Shape;209;p36"/>
            <p:cNvSpPr/>
            <p:nvPr/>
          </p:nvSpPr>
          <p:spPr>
            <a:xfrm>
              <a:off x="1592670" y="3632512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3489E7-5803-4412-AB45-8BA423ED8C65}"/>
                </a:ext>
              </a:extLst>
            </p:cNvPr>
            <p:cNvSpPr txBox="1"/>
            <p:nvPr/>
          </p:nvSpPr>
          <p:spPr>
            <a:xfrm>
              <a:off x="1592669" y="3708885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3.1</a:t>
              </a:r>
            </a:p>
          </p:txBody>
        </p:sp>
      </p:grpSp>
      <p:sp>
        <p:nvSpPr>
          <p:cNvPr id="44" name="Google Shape;212;p36">
            <a:extLst>
              <a:ext uri="{FF2B5EF4-FFF2-40B4-BE49-F238E27FC236}">
                <a16:creationId xmlns:a16="http://schemas.microsoft.com/office/drawing/2014/main" id="{68B69023-6CFB-4461-9A1A-DB3050415FA0}"/>
              </a:ext>
            </a:extLst>
          </p:cNvPr>
          <p:cNvSpPr txBox="1">
            <a:spLocks/>
          </p:cNvSpPr>
          <p:nvPr/>
        </p:nvSpPr>
        <p:spPr>
          <a:xfrm>
            <a:off x="2330351" y="3723025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BA4E85B-8B8B-4A37-962F-BB5087ABCA9A}"/>
              </a:ext>
            </a:extLst>
          </p:cNvPr>
          <p:cNvGrpSpPr/>
          <p:nvPr/>
        </p:nvGrpSpPr>
        <p:grpSpPr>
          <a:xfrm>
            <a:off x="1592669" y="4345399"/>
            <a:ext cx="620546" cy="620545"/>
            <a:chOff x="1592669" y="4411234"/>
            <a:chExt cx="620546" cy="620545"/>
          </a:xfrm>
        </p:grpSpPr>
        <p:sp>
          <p:nvSpPr>
            <p:cNvPr id="45" name="Google Shape;209;p36">
              <a:extLst>
                <a:ext uri="{FF2B5EF4-FFF2-40B4-BE49-F238E27FC236}">
                  <a16:creationId xmlns:a16="http://schemas.microsoft.com/office/drawing/2014/main" id="{55A111DD-674D-4327-B3F4-33F51B93103C}"/>
                </a:ext>
              </a:extLst>
            </p:cNvPr>
            <p:cNvSpPr/>
            <p:nvPr/>
          </p:nvSpPr>
          <p:spPr>
            <a:xfrm>
              <a:off x="1592670" y="4411234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618919D-39B7-4963-82C7-F678F2D67A79}"/>
                </a:ext>
              </a:extLst>
            </p:cNvPr>
            <p:cNvSpPr txBox="1"/>
            <p:nvPr/>
          </p:nvSpPr>
          <p:spPr>
            <a:xfrm>
              <a:off x="1592669" y="4487607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3.2</a:t>
              </a:r>
            </a:p>
          </p:txBody>
        </p:sp>
      </p:grpSp>
      <p:sp>
        <p:nvSpPr>
          <p:cNvPr id="47" name="Google Shape;212;p36">
            <a:extLst>
              <a:ext uri="{FF2B5EF4-FFF2-40B4-BE49-F238E27FC236}">
                <a16:creationId xmlns:a16="http://schemas.microsoft.com/office/drawing/2014/main" id="{DE0A3E11-6DF1-4DC0-BFBF-78F7BAD45D26}"/>
              </a:ext>
            </a:extLst>
          </p:cNvPr>
          <p:cNvSpPr txBox="1">
            <a:spLocks/>
          </p:cNvSpPr>
          <p:nvPr/>
        </p:nvSpPr>
        <p:spPr>
          <a:xfrm>
            <a:off x="2330351" y="4435912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52" name="Google Shape;207;p36">
            <a:extLst>
              <a:ext uri="{FF2B5EF4-FFF2-40B4-BE49-F238E27FC236}">
                <a16:creationId xmlns:a16="http://schemas.microsoft.com/office/drawing/2014/main" id="{3B4A11D7-9FCC-4E59-ADE3-9D0C24318927}"/>
              </a:ext>
            </a:extLst>
          </p:cNvPr>
          <p:cNvSpPr/>
          <p:nvPr/>
        </p:nvSpPr>
        <p:spPr>
          <a:xfrm>
            <a:off x="4398288" y="23990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08;p36">
            <a:extLst>
              <a:ext uri="{FF2B5EF4-FFF2-40B4-BE49-F238E27FC236}">
                <a16:creationId xmlns:a16="http://schemas.microsoft.com/office/drawing/2014/main" id="{6B3CA271-513F-43B9-9383-F94DD3D07CA8}"/>
              </a:ext>
            </a:extLst>
          </p:cNvPr>
          <p:cNvSpPr/>
          <p:nvPr/>
        </p:nvSpPr>
        <p:spPr>
          <a:xfrm>
            <a:off x="4398288" y="1456822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4398288" y="51463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5415024" y="665288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4436238" y="50938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7" name="Google Shape;217;p36">
            <a:extLst>
              <a:ext uri="{FF2B5EF4-FFF2-40B4-BE49-F238E27FC236}">
                <a16:creationId xmlns:a16="http://schemas.microsoft.com/office/drawing/2014/main" id="{3D32B43A-2DBF-4CFC-89E0-443D451BED5C}"/>
              </a:ext>
            </a:extLst>
          </p:cNvPr>
          <p:cNvSpPr txBox="1">
            <a:spLocks/>
          </p:cNvSpPr>
          <p:nvPr/>
        </p:nvSpPr>
        <p:spPr>
          <a:xfrm>
            <a:off x="4436238" y="1456972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8" name="Google Shape;222;p36">
            <a:extLst>
              <a:ext uri="{FF2B5EF4-FFF2-40B4-BE49-F238E27FC236}">
                <a16:creationId xmlns:a16="http://schemas.microsoft.com/office/drawing/2014/main" id="{FEB49ADB-8FE6-4AEB-98B5-F37CD2897ABF}"/>
              </a:ext>
            </a:extLst>
          </p:cNvPr>
          <p:cNvSpPr txBox="1">
            <a:spLocks/>
          </p:cNvSpPr>
          <p:nvPr/>
        </p:nvSpPr>
        <p:spPr>
          <a:xfrm>
            <a:off x="4436238" y="239901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9" name="Google Shape;212;p36">
            <a:extLst>
              <a:ext uri="{FF2B5EF4-FFF2-40B4-BE49-F238E27FC236}">
                <a16:creationId xmlns:a16="http://schemas.microsoft.com/office/drawing/2014/main" id="{9B97B1D4-4713-41D2-A8F3-B8016A7994BC}"/>
              </a:ext>
            </a:extLst>
          </p:cNvPr>
          <p:cNvSpPr txBox="1">
            <a:spLocks/>
          </p:cNvSpPr>
          <p:nvPr/>
        </p:nvSpPr>
        <p:spPr>
          <a:xfrm>
            <a:off x="5415022" y="1612730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0" name="Google Shape;212;p36">
            <a:extLst>
              <a:ext uri="{FF2B5EF4-FFF2-40B4-BE49-F238E27FC236}">
                <a16:creationId xmlns:a16="http://schemas.microsoft.com/office/drawing/2014/main" id="{2A857C38-4B74-4D03-8158-9999CEB647FE}"/>
              </a:ext>
            </a:extLst>
          </p:cNvPr>
          <p:cNvSpPr txBox="1">
            <a:spLocks/>
          </p:cNvSpPr>
          <p:nvPr/>
        </p:nvSpPr>
        <p:spPr>
          <a:xfrm>
            <a:off x="5415022" y="2549429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68" name="Google Shape;207;p36">
            <a:extLst>
              <a:ext uri="{FF2B5EF4-FFF2-40B4-BE49-F238E27FC236}">
                <a16:creationId xmlns:a16="http://schemas.microsoft.com/office/drawing/2014/main" id="{2A394173-DCBA-42C4-BCEF-452E5E7F8ACD}"/>
              </a:ext>
            </a:extLst>
          </p:cNvPr>
          <p:cNvSpPr/>
          <p:nvPr/>
        </p:nvSpPr>
        <p:spPr>
          <a:xfrm>
            <a:off x="4393238" y="428326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8;p36">
            <a:extLst>
              <a:ext uri="{FF2B5EF4-FFF2-40B4-BE49-F238E27FC236}">
                <a16:creationId xmlns:a16="http://schemas.microsoft.com/office/drawing/2014/main" id="{EC2D5724-1A48-460D-B179-6054FAB562F4}"/>
              </a:ext>
            </a:extLst>
          </p:cNvPr>
          <p:cNvSpPr/>
          <p:nvPr/>
        </p:nvSpPr>
        <p:spPr>
          <a:xfrm>
            <a:off x="4393238" y="334105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7;p36">
            <a:extLst>
              <a:ext uri="{FF2B5EF4-FFF2-40B4-BE49-F238E27FC236}">
                <a16:creationId xmlns:a16="http://schemas.microsoft.com/office/drawing/2014/main" id="{1D83A27E-FA06-4B35-ACFF-B9BC20456D24}"/>
              </a:ext>
            </a:extLst>
          </p:cNvPr>
          <p:cNvSpPr txBox="1">
            <a:spLocks/>
          </p:cNvSpPr>
          <p:nvPr/>
        </p:nvSpPr>
        <p:spPr>
          <a:xfrm>
            <a:off x="4431188" y="334120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1" name="Google Shape;222;p36">
            <a:extLst>
              <a:ext uri="{FF2B5EF4-FFF2-40B4-BE49-F238E27FC236}">
                <a16:creationId xmlns:a16="http://schemas.microsoft.com/office/drawing/2014/main" id="{CE394518-6822-4C93-BDDD-24C4CB4EF9BB}"/>
              </a:ext>
            </a:extLst>
          </p:cNvPr>
          <p:cNvSpPr txBox="1">
            <a:spLocks/>
          </p:cNvSpPr>
          <p:nvPr/>
        </p:nvSpPr>
        <p:spPr>
          <a:xfrm>
            <a:off x="4393088" y="4283248"/>
            <a:ext cx="745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2" name="Google Shape;212;p36">
            <a:extLst>
              <a:ext uri="{FF2B5EF4-FFF2-40B4-BE49-F238E27FC236}">
                <a16:creationId xmlns:a16="http://schemas.microsoft.com/office/drawing/2014/main" id="{639605C4-F07A-4456-A841-A6DFADC845E5}"/>
              </a:ext>
            </a:extLst>
          </p:cNvPr>
          <p:cNvSpPr txBox="1">
            <a:spLocks/>
          </p:cNvSpPr>
          <p:nvPr/>
        </p:nvSpPr>
        <p:spPr>
          <a:xfrm>
            <a:off x="5409972" y="3496964"/>
            <a:ext cx="2835554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Google Shape;212;p36">
            <a:extLst>
              <a:ext uri="{FF2B5EF4-FFF2-40B4-BE49-F238E27FC236}">
                <a16:creationId xmlns:a16="http://schemas.microsoft.com/office/drawing/2014/main" id="{DC0C68ED-37AB-4240-AFDF-D677A4DAD483}"/>
              </a:ext>
            </a:extLst>
          </p:cNvPr>
          <p:cNvSpPr txBox="1">
            <a:spLocks/>
          </p:cNvSpPr>
          <p:nvPr/>
        </p:nvSpPr>
        <p:spPr>
          <a:xfrm>
            <a:off x="5409972" y="4386349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294980"/>
            <a:ext cx="3984639" cy="398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572000" y="4411848"/>
            <a:ext cx="1617102" cy="731652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327976" y="962805"/>
            <a:ext cx="1873988" cy="1289660"/>
            <a:chOff x="529895" y="1464848"/>
            <a:chExt cx="2498651" cy="1719546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1949605" y="2351944"/>
              <a:ext cx="793455" cy="5845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33090" y="2257341"/>
              <a:ext cx="1233196" cy="77375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529895" y="1464848"/>
              <a:ext cx="2498651" cy="171954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327976" y="2454595"/>
            <a:ext cx="1873988" cy="2476677"/>
            <a:chOff x="496870" y="3470704"/>
            <a:chExt cx="2498651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498651" cy="330223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49047" y="4211547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3FED1019-F0AD-4F2F-B8F4-D5266408193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6602256" y="2990482"/>
            <a:ext cx="1339442" cy="992917"/>
          </a:xfrm>
          <a:prstGeom prst="rect">
            <a:avLst/>
          </a:prstGeom>
          <a:ln w="0">
            <a:noFill/>
          </a:ln>
        </p:spPr>
      </p:pic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381229" y="3973266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6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7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172" y="1722779"/>
            <a:ext cx="1697942" cy="1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380</Words>
  <Application>Microsoft Macintosh PowerPoint</Application>
  <PresentationFormat>如螢幕大小 (16:9)</PresentationFormat>
  <Paragraphs>117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Fira Sans</vt:lpstr>
      <vt:lpstr>Darker Grotesque</vt:lpstr>
      <vt:lpstr>Cambria Math</vt:lpstr>
      <vt:lpstr>Arial</vt:lpstr>
      <vt:lpstr>Wingdings</vt:lpstr>
      <vt:lpstr>微軟正黑體</vt:lpstr>
      <vt:lpstr>Rehab Therapy HealthCare Center by Slidesgo</vt:lpstr>
      <vt:lpstr>Air@IoT</vt:lpstr>
      <vt:lpstr>組員介紹</vt:lpstr>
      <vt:lpstr>01</vt:lpstr>
      <vt:lpstr>提案動機</vt:lpstr>
      <vt:lpstr>提案動機</vt:lpstr>
      <vt:lpstr>成果展示</vt:lpstr>
      <vt:lpstr>成果展示</vt:lpstr>
      <vt:lpstr>架構</vt:lpstr>
      <vt:lpstr>Data Flow</vt:lpstr>
      <vt:lpstr>系統架構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Line Bot Flow Chart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Yee Yee</cp:lastModifiedBy>
  <cp:revision>15</cp:revision>
  <dcterms:modified xsi:type="dcterms:W3CDTF">2021-12-26T04:34:23Z</dcterms:modified>
</cp:coreProperties>
</file>